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71" d="100"/>
          <a:sy n="71" d="100"/>
        </p:scale>
        <p:origin x="92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39502-BB29-82FB-56B0-89BF7D938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C2703C-3243-D882-D719-68DE55FE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1966E1-2118-4FE4-E1FF-82296ECD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BA56F-93B9-01BC-243C-77F3648E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32BA02-FBDE-597B-9CFC-AD4FB4F4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79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2025E-3D22-C9D7-7652-74C0908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E86232-93F3-35EA-F416-2D64A30DC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E00A65-67EE-19B7-6B85-8B4AEF26B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2FE8B5-5D73-96C8-315A-B45D72B3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2750DB-213B-E2BA-8B6B-9E0416AD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5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CA84F7-2142-C56B-FFC8-D4C0FEDDD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E45913-04CE-C689-EDBF-574427529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421D5D-B72A-6065-1F5A-6578430C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BEFA61-E494-6A3D-DC03-8CF72DDC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7AA502-C2B4-D6E8-3956-AEDC6188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63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2317D-BC95-D01E-DCE2-D928B12C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844F2D-5C80-DAA2-FB73-E1BC7584B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B88B0B-14B0-0A77-09EB-3273BCFE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81243A-11D6-362A-C795-B4D0303A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5B95E4-314D-2701-78A3-268FD29D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02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87333D-5768-73E8-F988-3B8E6939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BDC0BD-DDEB-CA9C-F06E-B5692B712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F7AF74-8B03-3E4A-4DD6-C6AC2D451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FDB45B-3971-8679-2A27-BEAE81AA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2A3E07-0B78-B594-2EB3-D0246F8A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43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7668E-8003-A33F-2A33-C2AFC735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B66B6B-B202-67CA-E4E3-A66826EAD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80BD87-3AC8-70D2-17B9-5315E15E6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301DE4-B65C-E4AE-B371-83F33664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FFD404-0E7C-B375-B9BC-8CF49E18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5BF014-9C03-4578-019E-E065B84F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10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25266-06A4-5A8E-62EB-AB00BCDC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8D17B7-702A-2FD4-2AB7-A7CF96B8D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910E62-FB25-6410-1481-56D70B625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A63E42D-1AD8-A619-0C49-4C7795E62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8D0CBC-1703-40C2-68B7-B527FDC5A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68DC412-5FDA-EA66-90AE-FD36EB4F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0641C9F-537B-3577-2ECD-B8073641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BC4097-D1A8-1F27-67E2-FD966DE3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53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A6B79-E508-16A7-2261-EA16B536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592D3AA-347B-23FD-A8FA-1E0EF913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18AA82-A60E-B10C-BF6B-1587788F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4DEBDD-D044-1CD2-2845-A071F104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10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6ADDE05-7520-A9FB-0B81-EE039D86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79E267-7ABE-9234-0FE0-8DCD8E46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3D424E-C2DC-30F7-4F4E-85F9A08A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83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8C9F4-FF65-CBC5-4C3C-C6724264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0204E5-7027-9815-D511-BA10F8E33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1FDB56-C441-A7FA-1F8F-A323CC52F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D99644-1E06-8BC8-ED24-F14DD04D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BDA786-4E1C-41B1-1D85-F1A984CB5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26F254-81B1-9D0C-CEF6-8DBF758D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8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A72BF-8E60-DCE4-86F4-76F4DDA4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3E33E6-9136-A77D-5541-213BE0D92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24EF65-90FE-7377-2373-22D9FA5CD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79FD32-D386-E0E2-0B37-26C4FADEF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62BFFF-9244-4C40-8973-719158AA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1B98C7-B1D3-C264-667B-BA8FB0E9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76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8E584-4513-3279-6BF4-C89B3966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83A19D-9AD7-015B-83E8-C3A115BDE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3BF8C1-125A-49E0-0130-D619128AE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9F81A-32B4-B94E-A919-96EEC8DD6295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C8D74B-CF0F-CA1C-003C-7278639A4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29A873-C33C-C9E1-22AF-A85EC7E30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B6D1-00D0-3C42-A96E-56BBA8A86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65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3CB61F-8D14-E591-F337-415CABBBE10E}"/>
              </a:ext>
            </a:extLst>
          </p:cNvPr>
          <p:cNvSpPr txBox="1"/>
          <p:nvPr/>
        </p:nvSpPr>
        <p:spPr>
          <a:xfrm>
            <a:off x="-302809" y="246379"/>
            <a:ext cx="12324687" cy="636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РОССИЙСКИЙ УНИВЕРСИТЕТ ДРУЖБЫ НАРОДОВ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Факультет физико-математических и естественных наук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Кафедра прикладной информатики и теории вероятностей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ЛАБОРАТОРНАЯ РАБОТА №1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20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дисциплина: Операционные системы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Студент: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Л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ебедева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 Алёна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Группа: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НБИбд-02-21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Ст. билет №: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1032212267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</a:p>
          <a:p>
            <a:pPr algn="ctr">
              <a:lnSpc>
                <a:spcPct val="115000"/>
              </a:lnSpc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Москва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2021 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41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02C7F-D8E9-17B4-FCBF-18628119C47D}"/>
              </a:ext>
            </a:extLst>
          </p:cNvPr>
          <p:cNvSpPr txBox="1"/>
          <p:nvPr/>
        </p:nvSpPr>
        <p:spPr>
          <a:xfrm>
            <a:off x="838200" y="621792"/>
            <a:ext cx="4795157" cy="5413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Цель работы: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D911F-C352-14C2-583A-6B69B9E879F4}"/>
              </a:ext>
            </a:extLst>
          </p:cNvPr>
          <p:cNvSpPr txBox="1"/>
          <p:nvPr/>
        </p:nvSpPr>
        <p:spPr>
          <a:xfrm>
            <a:off x="6521450" y="621792"/>
            <a:ext cx="4832349" cy="5413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/>
              <a:t>Целью</a:t>
            </a:r>
            <a:r>
              <a:rPr lang="en-US" sz="2400" dirty="0"/>
              <a:t> </a:t>
            </a:r>
            <a:r>
              <a:rPr lang="en-US" sz="2400" dirty="0" err="1"/>
              <a:t>данной</a:t>
            </a:r>
            <a:r>
              <a:rPr lang="en-US" sz="2400" dirty="0"/>
              <a:t> </a:t>
            </a:r>
            <a:r>
              <a:rPr lang="en-US" sz="2400" dirty="0" err="1"/>
              <a:t>работы</a:t>
            </a:r>
            <a:r>
              <a:rPr lang="en-US" sz="2400" dirty="0"/>
              <a:t> </a:t>
            </a:r>
            <a:r>
              <a:rPr lang="en-US" sz="2400" dirty="0" err="1"/>
              <a:t>является</a:t>
            </a:r>
            <a:r>
              <a:rPr lang="en-US" sz="2400" dirty="0"/>
              <a:t> </a:t>
            </a:r>
            <a:r>
              <a:rPr lang="en-US" sz="2400" dirty="0" err="1"/>
              <a:t>приобретение</a:t>
            </a:r>
            <a:r>
              <a:rPr lang="en-US" sz="2400" dirty="0"/>
              <a:t> </a:t>
            </a:r>
            <a:r>
              <a:rPr lang="en-US" sz="2400" dirty="0" err="1"/>
              <a:t>практических</a:t>
            </a:r>
            <a:r>
              <a:rPr lang="en-US" sz="2400" dirty="0"/>
              <a:t> </a:t>
            </a:r>
            <a:r>
              <a:rPr lang="en-US" sz="2400" dirty="0" err="1"/>
              <a:t>навыков</a:t>
            </a:r>
            <a:r>
              <a:rPr lang="en-US" sz="2400" dirty="0"/>
              <a:t> </a:t>
            </a:r>
            <a:r>
              <a:rPr lang="en-US" sz="2400" dirty="0" err="1"/>
              <a:t>установки</a:t>
            </a:r>
            <a:r>
              <a:rPr lang="en-US" sz="2400" dirty="0"/>
              <a:t> </a:t>
            </a:r>
            <a:r>
              <a:rPr lang="en-US" sz="2400" dirty="0" err="1"/>
              <a:t>операционной</a:t>
            </a:r>
            <a:r>
              <a:rPr lang="en-US" sz="2400" dirty="0"/>
              <a:t> </a:t>
            </a:r>
            <a:r>
              <a:rPr lang="en-US" sz="2400" dirty="0" err="1"/>
              <a:t>системы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виртуальную</a:t>
            </a:r>
            <a:r>
              <a:rPr lang="en-US" sz="2400" dirty="0"/>
              <a:t> </a:t>
            </a:r>
            <a:r>
              <a:rPr lang="en-US" sz="2400" dirty="0" err="1"/>
              <a:t>машину</a:t>
            </a:r>
            <a:r>
              <a:rPr lang="en-US" sz="2400" dirty="0"/>
              <a:t>, </a:t>
            </a:r>
            <a:r>
              <a:rPr lang="en-US" sz="2400" dirty="0" err="1"/>
              <a:t>настройки</a:t>
            </a:r>
            <a:r>
              <a:rPr lang="en-US" sz="2400" dirty="0"/>
              <a:t> </a:t>
            </a:r>
            <a:r>
              <a:rPr lang="en-US" sz="2400" dirty="0" err="1"/>
              <a:t>минимально</a:t>
            </a:r>
            <a:r>
              <a:rPr lang="en-US" sz="2400" dirty="0"/>
              <a:t> </a:t>
            </a:r>
            <a:r>
              <a:rPr lang="en-US" sz="2400" dirty="0" err="1"/>
              <a:t>необходимых</a:t>
            </a:r>
            <a:r>
              <a:rPr lang="en-US" sz="2400" dirty="0"/>
              <a:t> </a:t>
            </a:r>
            <a:r>
              <a:rPr lang="en-US" sz="2400" dirty="0" err="1"/>
              <a:t>для</a:t>
            </a:r>
            <a:r>
              <a:rPr lang="en-US" sz="2400" dirty="0"/>
              <a:t> </a:t>
            </a:r>
            <a:r>
              <a:rPr lang="en-US" sz="2400" dirty="0" err="1"/>
              <a:t>дальнейшей</a:t>
            </a:r>
            <a:r>
              <a:rPr lang="en-US" sz="2400" dirty="0"/>
              <a:t> </a:t>
            </a:r>
            <a:r>
              <a:rPr lang="en-US" sz="2400" dirty="0" err="1"/>
              <a:t>работы</a:t>
            </a:r>
            <a:r>
              <a:rPr lang="en-US" sz="2400" dirty="0"/>
              <a:t> </a:t>
            </a:r>
            <a:r>
              <a:rPr lang="en-US" sz="2400" dirty="0" err="1"/>
              <a:t>сервисов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795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54FCB-B1DE-4AD3-D758-7571C55CFFBC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Скачиваем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устанавливаем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VirtualBox,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которая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необходима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для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запуска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виртуальных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машин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дистрибутив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Linux Fedora-35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681B5-8D9F-73AB-F469-D73923E6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586" y="2490126"/>
            <a:ext cx="5455917" cy="334174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AF8587-F97C-0AC1-ECD9-ECFDD7A2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762923"/>
            <a:ext cx="5455917" cy="3068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DB0A1-4C92-4FA2-7D77-7AF35D390FDF}"/>
              </a:ext>
            </a:extLst>
          </p:cNvPr>
          <p:cNvSpPr txBox="1"/>
          <p:nvPr/>
        </p:nvSpPr>
        <p:spPr>
          <a:xfrm>
            <a:off x="3314700" y="1887789"/>
            <a:ext cx="609777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31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21304-C710-17A7-4758-0E29F4B30EA9}"/>
              </a:ext>
            </a:extLst>
          </p:cNvPr>
          <p:cNvSpPr txBox="1"/>
          <p:nvPr/>
        </p:nvSpPr>
        <p:spPr>
          <a:xfrm>
            <a:off x="526073" y="489439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Запускаем виртуальную машину. Затем переходим к созданию новой виртуальной машины. Для этого в VirtualBox мы выбираем Машина – Создать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5254CD-F082-3CF9-369D-93D2F2672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20" y="2427541"/>
            <a:ext cx="6103261" cy="3997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DB0A1-4C92-4FA2-7D77-7AF35D390FDF}"/>
              </a:ext>
            </a:extLst>
          </p:cNvPr>
          <p:cNvSpPr txBox="1"/>
          <p:nvPr/>
        </p:nvSpPr>
        <p:spPr>
          <a:xfrm>
            <a:off x="3314700" y="1887789"/>
            <a:ext cx="609777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A8524B-A323-5E1F-D65C-9A94493E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7737"/>
            <a:ext cx="6891187" cy="36178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A5AC6-D88B-68BC-71D3-7C1B70334299}"/>
              </a:ext>
            </a:extLst>
          </p:cNvPr>
          <p:cNvSpPr txBox="1"/>
          <p:nvPr/>
        </p:nvSpPr>
        <p:spPr>
          <a:xfrm>
            <a:off x="8502650" y="2142139"/>
            <a:ext cx="3045883" cy="283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Заходим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в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Свойства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Носители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в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виртуальной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машине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добавляем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новый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привод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оптических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дисков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Выбираем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образ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который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мы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ранее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скачали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наш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компьютер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DB0A1-4C92-4FA2-7D77-7AF35D390FDF}"/>
              </a:ext>
            </a:extLst>
          </p:cNvPr>
          <p:cNvSpPr txBox="1"/>
          <p:nvPr/>
        </p:nvSpPr>
        <p:spPr>
          <a:xfrm>
            <a:off x="3314700" y="1887789"/>
            <a:ext cx="609777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851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44E16-5D43-3DC2-12C3-C4A10B87C919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Запуская виртуальную машину, выбираю язык интерфейса. После завершения установки виртуальной системы корректно перезапускаю виртуальную машину</a:t>
            </a:r>
            <a:r>
              <a:rPr lang="en-US" sz="2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2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BB41F3-D4DF-09C9-30A8-B1D300FA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49" y="2426818"/>
            <a:ext cx="4905077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4EF7CB-48FA-755B-A764-35E5BA3B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6" y="2490126"/>
            <a:ext cx="5455917" cy="3641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DB0A1-4C92-4FA2-7D77-7AF35D390FDF}"/>
              </a:ext>
            </a:extLst>
          </p:cNvPr>
          <p:cNvSpPr txBox="1"/>
          <p:nvPr/>
        </p:nvSpPr>
        <p:spPr>
          <a:xfrm>
            <a:off x="3314700" y="1887789"/>
            <a:ext cx="609777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76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3192E-90BC-FD15-6EEE-E78C74D10660}"/>
              </a:ext>
            </a:extLst>
          </p:cNvPr>
          <p:cNvSpPr txBox="1"/>
          <p:nvPr/>
        </p:nvSpPr>
        <p:spPr>
          <a:xfrm>
            <a:off x="839338" y="2066544"/>
            <a:ext cx="4804011" cy="378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>
                <a:solidFill>
                  <a:schemeClr val="bg1"/>
                </a:solidFill>
              </a:rPr>
              <a:t>Входим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под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заданной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при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установке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учётной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записью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  <a:r>
              <a:rPr lang="en-US" sz="2200" dirty="0" err="1">
                <a:solidFill>
                  <a:schemeClr val="bg1"/>
                </a:solidFill>
              </a:rPr>
              <a:t>Устанавливаю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имя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пароль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пользователя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  <a:r>
              <a:rPr lang="en-US" sz="2200" dirty="0" err="1">
                <a:solidFill>
                  <a:schemeClr val="bg1"/>
                </a:solidFill>
              </a:rPr>
              <a:t>В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меню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Устройства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виртуальной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машины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подключаем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образ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диска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дополнительной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гостевой</a:t>
            </a:r>
            <a:r>
              <a:rPr lang="en-US" sz="2200" dirty="0">
                <a:solidFill>
                  <a:schemeClr val="bg1"/>
                </a:solidFill>
              </a:rPr>
              <a:t> ОС</a:t>
            </a:r>
            <a:r>
              <a:rPr lang="en-US" sz="2200" dirty="0">
                <a:solidFill>
                  <a:schemeClr val="bg1"/>
                </a:solidFill>
                <a:effectLst/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7CA82C-8FC2-511A-2079-63B43D4E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949" y="2876100"/>
            <a:ext cx="3633395" cy="3024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C518C9-1AA8-CBE8-3876-AF24A37B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883" y="572099"/>
            <a:ext cx="2606040" cy="2104376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5C70E4-F0C1-B7CF-73EB-3D1A38585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647" y="372473"/>
            <a:ext cx="2672224" cy="21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9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47986-FD91-CFCD-BDA0-BA794DB26EE8}"/>
              </a:ext>
            </a:extLst>
          </p:cNvPr>
          <p:cNvSpPr txBox="1"/>
          <p:nvPr/>
        </p:nvSpPr>
        <p:spPr>
          <a:xfrm>
            <a:off x="838200" y="621792"/>
            <a:ext cx="4795157" cy="5413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Вывод: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D1EA9-22B5-7884-2FBE-02150902ABA3}"/>
              </a:ext>
            </a:extLst>
          </p:cNvPr>
          <p:cNvSpPr txBox="1"/>
          <p:nvPr/>
        </p:nvSpPr>
        <p:spPr>
          <a:xfrm>
            <a:off x="6521450" y="621792"/>
            <a:ext cx="4832349" cy="5413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/>
              <a:t>В</a:t>
            </a:r>
            <a:r>
              <a:rPr lang="en-US" sz="2400" dirty="0"/>
              <a:t> </a:t>
            </a:r>
            <a:r>
              <a:rPr lang="en-US" sz="2400" dirty="0" err="1"/>
              <a:t>ходе</a:t>
            </a:r>
            <a:r>
              <a:rPr lang="en-US" sz="2400" dirty="0"/>
              <a:t> </a:t>
            </a:r>
            <a:r>
              <a:rPr lang="en-US" sz="2400" dirty="0" err="1"/>
              <a:t>данной</a:t>
            </a:r>
            <a:r>
              <a:rPr lang="en-US" sz="2400" dirty="0"/>
              <a:t> </a:t>
            </a:r>
            <a:r>
              <a:rPr lang="en-US" sz="2400" dirty="0" err="1"/>
              <a:t>лабораторной</a:t>
            </a:r>
            <a:r>
              <a:rPr lang="en-US" sz="2400" dirty="0"/>
              <a:t> </a:t>
            </a:r>
            <a:r>
              <a:rPr lang="en-US" sz="2400" dirty="0" err="1"/>
              <a:t>работы</a:t>
            </a:r>
            <a:r>
              <a:rPr lang="en-US" sz="2400" dirty="0"/>
              <a:t> </a:t>
            </a:r>
            <a:r>
              <a:rPr lang="en-US" sz="2400" dirty="0" err="1"/>
              <a:t>я</a:t>
            </a:r>
            <a:r>
              <a:rPr lang="en-US" sz="2400" dirty="0"/>
              <a:t> </a:t>
            </a:r>
            <a:r>
              <a:rPr lang="en-US" sz="2400" dirty="0" err="1"/>
              <a:t>изучила</a:t>
            </a:r>
            <a:r>
              <a:rPr lang="en-US" sz="2400" dirty="0"/>
              <a:t>, </a:t>
            </a:r>
            <a:r>
              <a:rPr lang="en-US" sz="2400" dirty="0" err="1"/>
              <a:t>как</a:t>
            </a:r>
            <a:r>
              <a:rPr lang="en-US" sz="2400" dirty="0"/>
              <a:t> </a:t>
            </a:r>
            <a:r>
              <a:rPr lang="en-US" sz="2400" dirty="0" err="1"/>
              <a:t>установить</a:t>
            </a:r>
            <a:r>
              <a:rPr lang="en-US" sz="2400" dirty="0"/>
              <a:t> </a:t>
            </a:r>
            <a:r>
              <a:rPr lang="en-US" sz="2400" dirty="0" err="1"/>
              <a:t>операционную</a:t>
            </a:r>
            <a:r>
              <a:rPr lang="en-US" sz="2400" dirty="0"/>
              <a:t> </a:t>
            </a:r>
            <a:r>
              <a:rPr lang="en-US" sz="2400" dirty="0" err="1"/>
              <a:t>систему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виртуальную</a:t>
            </a:r>
            <a:r>
              <a:rPr lang="en-US" sz="2400" dirty="0"/>
              <a:t> </a:t>
            </a:r>
            <a:r>
              <a:rPr lang="en-US" sz="2400" dirty="0" err="1"/>
              <a:t>машину</a:t>
            </a:r>
            <a:r>
              <a:rPr lang="en-US" sz="2400" dirty="0"/>
              <a:t> </a:t>
            </a:r>
            <a:r>
              <a:rPr lang="en-US" sz="2400" dirty="0" err="1"/>
              <a:t>и</a:t>
            </a:r>
            <a:r>
              <a:rPr lang="en-US" sz="2400" dirty="0"/>
              <a:t> </a:t>
            </a:r>
            <a:r>
              <a:rPr lang="en-US" sz="2400" dirty="0" err="1"/>
              <a:t>настроить</a:t>
            </a:r>
            <a:r>
              <a:rPr lang="en-US" sz="2400" dirty="0"/>
              <a:t> </a:t>
            </a:r>
            <a:r>
              <a:rPr lang="en-US" sz="2400" dirty="0" err="1"/>
              <a:t>минимально</a:t>
            </a:r>
            <a:r>
              <a:rPr lang="en-US" sz="2400" dirty="0"/>
              <a:t> </a:t>
            </a:r>
            <a:r>
              <a:rPr lang="en-US" sz="2400" dirty="0" err="1"/>
              <a:t>необходимые</a:t>
            </a:r>
            <a:r>
              <a:rPr lang="en-US" sz="2400" dirty="0"/>
              <a:t> </a:t>
            </a:r>
            <a:r>
              <a:rPr lang="en-US" sz="2400" dirty="0" err="1"/>
              <a:t>для</a:t>
            </a:r>
            <a:r>
              <a:rPr lang="en-US" sz="2400" dirty="0"/>
              <a:t> </a:t>
            </a:r>
            <a:r>
              <a:rPr lang="en-US" sz="2400" dirty="0" err="1"/>
              <a:t>дальнейшей</a:t>
            </a:r>
            <a:r>
              <a:rPr lang="en-US" sz="2400" dirty="0"/>
              <a:t> </a:t>
            </a:r>
            <a:r>
              <a:rPr lang="en-US" sz="2400" dirty="0" err="1"/>
              <a:t>работы</a:t>
            </a:r>
            <a:r>
              <a:rPr lang="en-US" sz="2400" dirty="0"/>
              <a:t> </a:t>
            </a:r>
            <a:r>
              <a:rPr lang="en-US" sz="2400" dirty="0" err="1"/>
              <a:t>сервисы</a:t>
            </a:r>
            <a:r>
              <a:rPr lang="en-US" sz="24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59974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202</Words>
  <Application>Microsoft Macintosh PowerPoint</Application>
  <PresentationFormat>Широкоэкранный</PresentationFormat>
  <Paragraphs>28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Alyona Lebedeva</dc:creator>
  <cp:lastModifiedBy>Alyona Lebedeva</cp:lastModifiedBy>
  <cp:revision>1</cp:revision>
  <dcterms:created xsi:type="dcterms:W3CDTF">2022-04-22T15:14:54Z</dcterms:created>
  <dcterms:modified xsi:type="dcterms:W3CDTF">2022-04-22T19:06:27Z</dcterms:modified>
</cp:coreProperties>
</file>